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2f5d43a1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2f5d43a1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42b4336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42b4336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42b4336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42b4336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42b4336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342b4336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42b4336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42b433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342b4336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342b433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342b4336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342b433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42b4336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42b4336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42b4336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42b4336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342b4336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342b4336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42b4336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342b4336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342b433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342b433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342b433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342b433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fad7497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2fad7497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343424ef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343424ef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43424e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343424e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43424ef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43424e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343424ef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343424ef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343424ef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343424ef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2fad7497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2fad7497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337bdb4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337bdb4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3050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Improving your hotel search experience</a:t>
            </a:r>
            <a:endParaRPr sz="30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863" y="886852"/>
            <a:ext cx="7377824" cy="22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7974275" y="1258125"/>
            <a:ext cx="591900" cy="555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658200" y="4354325"/>
            <a:ext cx="1827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Group 7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6086275" y="1152475"/>
            <a:ext cx="274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Trivago’s Homepage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4861" l="0" r="0" t="0"/>
          <a:stretch/>
        </p:blipFill>
        <p:spPr>
          <a:xfrm>
            <a:off x="0" y="238125"/>
            <a:ext cx="5810251" cy="419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5929325" y="1152475"/>
            <a:ext cx="29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Homepage: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Took out </a:t>
            </a:r>
            <a:r>
              <a:rPr lang="en"/>
              <a:t>magazine</a:t>
            </a:r>
            <a:r>
              <a:rPr lang="en"/>
              <a:t> 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Changed the background color.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2675"/>
            <a:ext cx="5730875" cy="42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6548450" y="1152475"/>
            <a:ext cx="228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Trivago’s Log 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4388" l="0" r="0" t="0"/>
          <a:stretch/>
        </p:blipFill>
        <p:spPr>
          <a:xfrm>
            <a:off x="0" y="540275"/>
            <a:ext cx="6350448" cy="37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6122075" y="1152475"/>
            <a:ext cx="27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Log In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Changed the </a:t>
            </a:r>
            <a:r>
              <a:rPr lang="en"/>
              <a:t>layout</a:t>
            </a:r>
            <a:r>
              <a:rPr lang="en"/>
              <a:t> of the buttons.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again the background color is changed.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500"/>
            <a:ext cx="5921375" cy="44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5834075" y="1152475"/>
            <a:ext cx="299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Trivago’s Search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4861" l="0" r="0" t="0"/>
          <a:stretch/>
        </p:blipFill>
        <p:spPr>
          <a:xfrm>
            <a:off x="0" y="363138"/>
            <a:ext cx="5413800" cy="441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6524625" y="1152475"/>
            <a:ext cx="230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Search Page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rows of card, to better utilize empty space.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again the background color is changed.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263"/>
            <a:ext cx="6276749" cy="47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6503950" y="1152475"/>
            <a:ext cx="249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Changed a few of the filters.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a price range.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650"/>
            <a:ext cx="6252900" cy="46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6417475" y="1152475"/>
            <a:ext cx="253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Search Page With Map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b="4625" l="0" r="0" t="0"/>
          <a:stretch/>
        </p:blipFill>
        <p:spPr>
          <a:xfrm>
            <a:off x="0" y="916775"/>
            <a:ext cx="6192202" cy="382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6346025" y="1152475"/>
            <a:ext cx="2595600" cy="3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Search Page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Slightly smaller map.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925"/>
            <a:ext cx="6165526" cy="461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6074350" y="1152475"/>
            <a:ext cx="288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Trivago’s Menu Page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4580" l="0" r="0" t="0"/>
          <a:stretch/>
        </p:blipFill>
        <p:spPr>
          <a:xfrm>
            <a:off x="0" y="445026"/>
            <a:ext cx="5872800" cy="40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trivago?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trivago is a German company specializing in services related to hotel, lodging, and meta search fields.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can search based on the best deals, location, rating, free breakfast, and other fields.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48" y="130800"/>
            <a:ext cx="2042099" cy="6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000" y="2613100"/>
            <a:ext cx="4402001" cy="235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6086275" y="1152475"/>
            <a:ext cx="28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Menu Page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Changed the background color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6103309" cy="457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 you think of the overall design?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Color scheme? Contrast?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page: is it too cluttered with information?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there any functionality that could be added to the search page?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you’re planning a trip, what’s the most important aspect of a hotel to you?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your preferred hotel or vacation search engine? (Travelocity, Expedia, Airbnb, etc)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48" y="130800"/>
            <a:ext cx="2042099" cy="6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problem?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trivago design is confusing and cluttered with a lot of functionality hidden to the user.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improve the website to help the user have a simple, straightforward experience when finding hotels for their vacations.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700" y="2625975"/>
            <a:ext cx="5402600" cy="23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048" y="130800"/>
            <a:ext cx="2042099" cy="6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improved visual interface for the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Reducing white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Improving contrast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Rearrange top right menu links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clutter on hotel cards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price filter clear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 dropdown menu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 font readability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trivago more intuitive for the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 functionality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 filters for searching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website can be difficult to wade through to find the hotel you need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48" y="130800"/>
            <a:ext cx="2042099" cy="6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Requirements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 should reduce unused white space without adding unnecessary clutter.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fields utilizing numerical values should have input boxes to improve user 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Menus should be easily readable and traversable.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48" y="130800"/>
            <a:ext cx="2042099" cy="6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Functions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Searches for hotel deals based on dates, locations, size and style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Filters results based on the number of stars, user reviews, vacation rentals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Displays a general map of the area where the hotels 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Jumps to the hotel’s website for booking once selected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48" y="130800"/>
            <a:ext cx="2042099" cy="6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website is a</a:t>
            </a:r>
            <a:r>
              <a:rPr lang="en"/>
              <a:t>ccessible</a:t>
            </a:r>
            <a:r>
              <a:rPr lang="en"/>
              <a:t> via the internet through computer or smartphone with sufficient memory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should have enough time to decide on important filters and specifications for their hotel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should have a destination in mind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48" y="130800"/>
            <a:ext cx="2042099" cy="6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700" y="2910775"/>
            <a:ext cx="4191600" cy="20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members’ roles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487375"/>
            <a:ext cx="8520600" cy="30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D9D9D9"/>
                </a:solidFill>
              </a:rPr>
              <a:t>Gannt Chart Creation/updating: Jack Primiani</a:t>
            </a:r>
            <a:endParaRPr sz="2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D9D9D9"/>
                </a:solidFill>
              </a:rPr>
              <a:t>UI/UX Team: Brendan Gigliotti</a:t>
            </a:r>
            <a:r>
              <a:rPr lang="en" sz="2200">
                <a:solidFill>
                  <a:srgbClr val="D9D9D9"/>
                </a:solidFill>
              </a:rPr>
              <a:t> &amp; </a:t>
            </a:r>
            <a:r>
              <a:rPr lang="en" sz="2200">
                <a:solidFill>
                  <a:srgbClr val="D9D9D9"/>
                </a:solidFill>
              </a:rPr>
              <a:t>Nick Tindall</a:t>
            </a:r>
            <a:endParaRPr sz="2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D9D9D9"/>
                </a:solidFill>
              </a:rPr>
              <a:t>Developers: Lauren Nix, Hendrick McCullar, &amp; Adam Power</a:t>
            </a:r>
            <a:endParaRPr sz="2200">
              <a:solidFill>
                <a:srgbClr val="D9D9D9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048" y="130800"/>
            <a:ext cx="2042099" cy="6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50" y="97925"/>
            <a:ext cx="78842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